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14"/>
  </p:notesMasterIdLst>
  <p:sldIdLst>
    <p:sldId id="5648" r:id="rId2"/>
    <p:sldId id="5650" r:id="rId3"/>
    <p:sldId id="5649" r:id="rId4"/>
    <p:sldId id="5651" r:id="rId5"/>
    <p:sldId id="5652" r:id="rId6"/>
    <p:sldId id="5653" r:id="rId7"/>
    <p:sldId id="5654" r:id="rId8"/>
    <p:sldId id="5655" r:id="rId9"/>
    <p:sldId id="5656" r:id="rId10"/>
    <p:sldId id="5657" r:id="rId11"/>
    <p:sldId id="5658" r:id="rId12"/>
    <p:sldId id="56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510" autoAdjust="0"/>
  </p:normalViewPr>
  <p:slideViewPr>
    <p:cSldViewPr snapToGrid="0">
      <p:cViewPr>
        <p:scale>
          <a:sx n="78" d="100"/>
          <a:sy n="78" d="100"/>
        </p:scale>
        <p:origin x="-39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446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265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099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319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90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700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515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270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661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933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0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CD633-6A33-4FB3-B8D1-2E92670A65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58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FC75-1600-4EDD-B3F2-47B0DF49A82C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B0765-B2D5-4D7A-8390-ADEF53252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1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140D-7719-4C88-BBCB-416453A8702E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671F-9CFE-4733-A38D-73272486A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2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9444-92F9-4BEB-9E35-C7D53E26329D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B896-16D6-4B55-A119-6D0825EE0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4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29E1-1773-4AC7-964D-6CDE99EA00CB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4E84-78A0-4E4C-9430-029704C0F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7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C17C-71C8-48ED-AACC-7650D2792FB0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C8A50-193A-4782-9FCE-900E5239E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9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FF94-27AF-4B10-94D3-66BD51C2D5DE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25B7-AACE-4B1E-A51C-310788260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4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7BB8B-F6B7-41DC-83F4-A07AC010EDE2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A183-1548-49B7-89C2-77C71CB9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5F08-74CB-4EE7-9392-A5CE033173AB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A3C1-E97A-404A-8E63-3DD0116C9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7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B91C-B97E-4512-9A1F-3BB43F938EDF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F31A-FB1C-45E9-9040-0E06ECEBC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9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DC62-DDB5-45B0-9CE3-EBCEB7EE608D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DC77-4F22-4216-B7F1-1DBDFD7AB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8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0AA0-11F3-4D13-B67F-FEDCC96F12B5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C971-91F3-4E90-B066-02E7EEC44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3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242BD-6544-4F80-9D71-DB3A3D96EC85}" type="datetimeFigureOut">
              <a:rPr lang="en-US"/>
              <a:pPr>
                <a:defRPr/>
              </a:pPr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60CEC9-15D6-4DB3-B833-90AADF9BA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762539" y="334273"/>
            <a:ext cx="8229600" cy="1477962"/>
          </a:xfrm>
        </p:spPr>
        <p:txBody>
          <a:bodyPr/>
          <a:lstStyle/>
          <a:p>
            <a:pPr eaLnBrk="1" hangingPunct="1"/>
            <a:r>
              <a:rPr lang="zh-CN" altLang="en-US" sz="4800" b="1" dirty="0"/>
              <a:t>活着为耶稣</a:t>
            </a:r>
            <a:r>
              <a:rPr lang="en-US" altLang="zh-CN" sz="4800" b="1" dirty="0"/>
              <a:t/>
            </a:r>
            <a:br>
              <a:rPr lang="en-US" altLang="zh-CN" sz="4800" b="1" dirty="0"/>
            </a:br>
            <a:endParaRPr lang="en-US" sz="4800" b="1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1288774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活着为耶稣，只望能单纯，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所有的一切都求祂喜悦，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自动并乐意来向祂投顺，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这是我蒙神赐福的秘诀。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881489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1288774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活着为耶稣，时间已短促，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祂的笑脸是我最宝秘密，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寻找失丧者，祂死所救赎，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带领疲倦者，享受祂安息。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14915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838958" y="1052800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耶稣我主，我救主，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我将自己给你，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因你为我代死时，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给的是你自己；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12706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720971" y="1101961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从此，我无别的主，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我心是你宝座，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我的一生一世，基督，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只要为你生活。</a:t>
            </a:r>
            <a:endParaRPr lang="zh-TW" altLang="en-US" sz="5400" b="1" dirty="0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xmlns="" id="{C30F9A0C-E085-D4E9-A890-43B736E42ED3}"/>
              </a:ext>
            </a:extLst>
          </p:cNvPr>
          <p:cNvSpPr/>
          <p:nvPr/>
        </p:nvSpPr>
        <p:spPr>
          <a:xfrm>
            <a:off x="11543071" y="6381135"/>
            <a:ext cx="481781" cy="363793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2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838958" y="1052800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耶稣我主，我救主，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我将自己给你，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因你为我代死时，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给的是你自己；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18874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720971" y="1101961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从此，我无别的主，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我心是你宝座，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我的一生一世，基督，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只要为你生活。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11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1288774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活着为耶稣，祂为我缘故，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在十字架上担当罪与羞；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这爱激励我答应祂招呼，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恭敬向着祂奉献我所有。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8325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838958" y="1052800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耶稣我主，我救主，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我将自己给你，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因你为我代死时，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给的是你自己；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0759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720971" y="1101961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从此，我无别的主，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我心是你宝座，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我的一生一世，基督，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只要为你生活。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671121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199861" y="1288774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活着为耶稣，无论在何处，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我为祂缘故，作成祂事务，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甘愿来承受损失或痛苦，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看每个试炼是十架一部。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3748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838958" y="1052800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耶稣我主，我救主，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我将自己给你，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因你为我代死时，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给的是你自己；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85187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720971" y="1101961"/>
            <a:ext cx="8610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从此，我无别的主，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我心是你宝座，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我的一生一世，基督，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5400" b="1" dirty="0"/>
              <a:t>只要为你生活。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19242814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2388</TotalTime>
  <Words>456</Words>
  <Application>Microsoft Office PowerPoint</Application>
  <PresentationFormat>Custom</PresentationFormat>
  <Paragraphs>61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7_Office Theme</vt:lpstr>
      <vt:lpstr>活着为耶稣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353</cp:revision>
  <dcterms:created xsi:type="dcterms:W3CDTF">2018-06-05T19:05:47Z</dcterms:created>
  <dcterms:modified xsi:type="dcterms:W3CDTF">2024-09-01T02:27:02Z</dcterms:modified>
</cp:coreProperties>
</file>